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2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6"/>
  </p:notesMasterIdLst>
  <p:handoutMasterIdLst>
    <p:handoutMasterId r:id="rId7"/>
  </p:handoutMasterIdLst>
  <p:sldIdLst>
    <p:sldId id="257" r:id="rId3"/>
    <p:sldId id="268" r:id="rId4"/>
    <p:sldId id="26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4" autoAdjust="0"/>
    <p:restoredTop sz="82264"/>
  </p:normalViewPr>
  <p:slideViewPr>
    <p:cSldViewPr snapToGrid="0">
      <p:cViewPr varScale="1">
        <p:scale>
          <a:sx n="127" d="100"/>
          <a:sy n="127" d="100"/>
        </p:scale>
        <p:origin x="1240" y="192"/>
      </p:cViewPr>
      <p:guideLst>
        <p:guide orient="horz" pos="213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2020/11/24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.png"/><Relationship Id="rId5" Type="http://schemas.openxmlformats.org/officeDocument/2006/relationships/tags" Target="../tags/tag77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6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3.png"/><Relationship Id="rId4" Type="http://schemas.openxmlformats.org/officeDocument/2006/relationships/tags" Target="../tags/tag89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6.xml"/><Relationship Id="rId10" Type="http://schemas.openxmlformats.org/officeDocument/2006/relationships/image" Target="../media/image2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4.xml"/><Relationship Id="rId10" Type="http://schemas.openxmlformats.org/officeDocument/2006/relationships/image" Target="../media/image2.png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3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2.png"/><Relationship Id="rId5" Type="http://schemas.openxmlformats.org/officeDocument/2006/relationships/tags" Target="../tags/tag11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3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2.png"/><Relationship Id="rId5" Type="http://schemas.openxmlformats.org/officeDocument/2006/relationships/tags" Target="../tags/tag12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2.png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7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image" Target="../media/image3.png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3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41.xml"/><Relationship Id="rId10" Type="http://schemas.openxmlformats.org/officeDocument/2006/relationships/image" Target="../media/image2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6.xml"/><Relationship Id="rId10" Type="http://schemas.openxmlformats.org/officeDocument/2006/relationships/image" Target="../media/image2.png"/><Relationship Id="rId4" Type="http://schemas.openxmlformats.org/officeDocument/2006/relationships/tags" Target="../tags/tag15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55.xml"/><Relationship Id="rId7" Type="http://schemas.openxmlformats.org/officeDocument/2006/relationships/image" Target="../media/image10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1V994W2\PycharmProjects\PPT_Background_Generation/pic_temp/pic_half_left.png" TargetMode="Externa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7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9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9.png"/><Relationship Id="rId5" Type="http://schemas.openxmlformats.org/officeDocument/2006/relationships/tags" Target="../tags/tag183.xml"/><Relationship Id="rId10" Type="http://schemas.openxmlformats.org/officeDocument/2006/relationships/image" Target="../media/image8.png"/><Relationship Id="rId4" Type="http://schemas.openxmlformats.org/officeDocument/2006/relationships/tags" Target="../tags/tag182.xml"/><Relationship Id="rId9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9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8.png"/><Relationship Id="rId5" Type="http://schemas.openxmlformats.org/officeDocument/2006/relationships/tags" Target="../tags/tag19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0.xml"/><Relationship Id="rId9" Type="http://schemas.openxmlformats.org/officeDocument/2006/relationships/tags" Target="../tags/tag195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image" Target="../media/image9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8.png"/><Relationship Id="rId5" Type="http://schemas.openxmlformats.org/officeDocument/2006/relationships/tags" Target="../tags/tag20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9.xml"/><Relationship Id="rId9" Type="http://schemas.openxmlformats.org/officeDocument/2006/relationships/tags" Target="../tags/tag20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image" Target="../media/image9.png"/><Relationship Id="rId5" Type="http://schemas.openxmlformats.org/officeDocument/2006/relationships/tags" Target="../tags/tag223.xml"/><Relationship Id="rId10" Type="http://schemas.openxmlformats.org/officeDocument/2006/relationships/image" Target="../media/image8.png"/><Relationship Id="rId4" Type="http://schemas.openxmlformats.org/officeDocument/2006/relationships/tags" Target="../tags/tag222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2.png"/><Relationship Id="rId5" Type="http://schemas.openxmlformats.org/officeDocument/2006/relationships/tags" Target="../tags/tag3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3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.png"/><Relationship Id="rId5" Type="http://schemas.openxmlformats.org/officeDocument/2006/relationships/tags" Target="../tags/tag50.xml"/><Relationship Id="rId10" Type="http://schemas.openxmlformats.org/officeDocument/2006/relationships/image" Target="file:///C:\Users\1V994W2\Documents\Tencent%20Files\574576071\FileRecv\&#25340;&#35013;&#32032;&#26448;\forleft%201-23\\7\subject_holdright_94,117,148_0_staid_full_0.png" TargetMode="External"/><Relationship Id="rId4" Type="http://schemas.openxmlformats.org/officeDocument/2006/relationships/tags" Target="../tags/tag49.xml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3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2.png"/><Relationship Id="rId5" Type="http://schemas.openxmlformats.org/officeDocument/2006/relationships/tags" Target="../tags/tag6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9.xml"/><Relationship Id="rId10" Type="http://schemas.openxmlformats.org/officeDocument/2006/relationships/image" Target="../media/image2.png"/><Relationship Id="rId4" Type="http://schemas.openxmlformats.org/officeDocument/2006/relationships/tags" Target="../tags/tag68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706903" y="2322830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7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685782" y="3941475"/>
            <a:ext cx="4572036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685782" y="2564795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256020"/>
            <a:ext cx="720090" cy="60198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25602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480" y="5504180"/>
            <a:ext cx="1619885" cy="135382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504180"/>
            <a:ext cx="1619885" cy="1353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121922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3" hasCustomPrompt="1"/>
            <p:custDataLst>
              <p:tags r:id="rId3"/>
            </p:custDataLst>
          </p:nvPr>
        </p:nvSpPr>
        <p:spPr>
          <a:xfrm>
            <a:off x="121922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10" r:link="rId11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图片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811319"/>
            <a:ext cx="3039406" cy="3235350"/>
          </a:xfrm>
          <a:prstGeom prst="rect">
            <a:avLst/>
          </a:prstGeom>
        </p:spPr>
      </p:pic>
      <p:pic>
        <p:nvPicPr>
          <p:cNvPr id="3" name="图片 2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图片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4611" y="1234440"/>
            <a:ext cx="4123299" cy="4389120"/>
          </a:xfrm>
          <a:prstGeom prst="rect">
            <a:avLst/>
          </a:prstGeom>
        </p:spPr>
      </p:pic>
      <p:pic>
        <p:nvPicPr>
          <p:cNvPr id="6" name="图片 5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2020/11/24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811880" y="2627255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811880" y="3458470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7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8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 descr="图片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11" name="图片 10"/>
            <p:cNvPicPr/>
            <p:nvPr userDrawn="1">
              <p:custDataLst>
                <p:tags r:id="rId10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11"/>
              </p:custDataLst>
            </p:nvPr>
          </p:nvPicPr>
          <p:blipFill>
            <a:blip r:embed="rId15" r:link="rId16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2020/11/24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10" r:link="rId11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46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145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3" Type="http://schemas.openxmlformats.org/officeDocument/2006/relationships/tags" Target="../tags/tag233.xml"/><Relationship Id="rId21" Type="http://schemas.openxmlformats.org/officeDocument/2006/relationships/tags" Target="../tags/tag251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notesSlide" Target="../notesSlides/notesSlide2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slideLayout" Target="../slideLayouts/slideLayout25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7" Type="http://schemas.openxmlformats.org/officeDocument/2006/relationships/image" Target="../media/image13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/>
          <p:cNvSpPr txBox="1"/>
          <p:nvPr>
            <p:custDataLst>
              <p:tags r:id="rId2"/>
            </p:custDataLst>
          </p:nvPr>
        </p:nvSpPr>
        <p:spPr>
          <a:xfrm>
            <a:off x="3818890" y="1133475"/>
            <a:ext cx="4796155" cy="13658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54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项目进展汇报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3811905" y="2626995"/>
            <a:ext cx="7853045" cy="714375"/>
          </a:xfrm>
        </p:spPr>
        <p:txBody>
          <a:bodyPr>
            <a:normAutofit fontScale="90000"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智能家居场景下的设备切换的触发机制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3811905" y="3458210"/>
            <a:ext cx="6017895" cy="1482725"/>
          </a:xfrm>
        </p:spPr>
        <p:txBody>
          <a:bodyPr>
            <a:noAutofit/>
          </a:bodyPr>
          <a:lstStyle/>
          <a:p>
            <a:r>
              <a:rPr lang="en-US" altLang="zh-CN" sz="2000" b="1" dirty="0"/>
              <a:t>——</a:t>
            </a:r>
            <a:r>
              <a:rPr lang="zh-CN" altLang="en-US" sz="2000" dirty="0"/>
              <a:t>对比不同的设备切换触发方式，例如传统的按键或语音关键词，以及新颖的视线、手势、肢体语言等方式，为用户提供最自然舒适的体验。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94430" y="5317490"/>
            <a:ext cx="5426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小组成员：黄滟雯  刘薇 刘妮琦 张雪莹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040235" y="2073910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注视一定时间</a:t>
            </a:r>
            <a:r>
              <a:rPr lang="en-US" altLang="zh-CN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3.53</a:t>
            </a:r>
            <a:endParaRPr lang="zh-CN" altLang="en-US" sz="1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注视某个坐标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3.09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strike="dbl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视线的特定移动</a:t>
            </a:r>
            <a:r>
              <a:rPr lang="en-US" altLang="zh-CN" sz="1600" strike="dbl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2.95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040235" y="1717675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视线</a:t>
            </a: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613515" y="1731010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8651875" y="2058035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拍手等声音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3.77</a:t>
            </a: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strike="dblStrike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吹口哨</a:t>
            </a:r>
            <a:r>
              <a:rPr lang="en-US" altLang="zh-CN" sz="1600" strike="dblStrike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2.5</a:t>
            </a: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8651875" y="1717675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声音</a:t>
            </a:r>
          </a:p>
        </p:txBody>
      </p:sp>
      <p:sp>
        <p:nvSpPr>
          <p:cNvPr id="30" name="椭圆 29"/>
          <p:cNvSpPr/>
          <p:nvPr>
            <p:custDataLst>
              <p:tags r:id="rId7"/>
            </p:custDataLst>
          </p:nvPr>
        </p:nvSpPr>
        <p:spPr>
          <a:xfrm>
            <a:off x="8225155" y="1731010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1040235" y="4537710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实现有困难</a:t>
            </a: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1040235" y="4197350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en-US" altLang="zh-CN" sz="2000" b="1" strike="dblStrike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000" b="1" strike="dblStrike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面部表情 </a:t>
            </a:r>
          </a:p>
        </p:txBody>
      </p:sp>
      <p:sp>
        <p:nvSpPr>
          <p:cNvPr id="44" name="椭圆 43"/>
          <p:cNvSpPr/>
          <p:nvPr>
            <p:custDataLst>
              <p:tags r:id="rId10"/>
            </p:custDataLst>
          </p:nvPr>
        </p:nvSpPr>
        <p:spPr>
          <a:xfrm>
            <a:off x="613515" y="4210685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4845050" y="2058035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在设备一定距离内</a:t>
            </a:r>
            <a:r>
              <a:rPr lang="en-US" altLang="zh-CN" sz="1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3.55</a:t>
            </a:r>
            <a:endParaRPr lang="en-US" altLang="zh-CN" sz="1600" dirty="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动态靠近设备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3.41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4845050" y="1717675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距离</a:t>
            </a: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4418330" y="1731010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4845050" y="4553585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站</a:t>
            </a:r>
            <a:r>
              <a:rPr lang="en-US" altLang="zh-CN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坐在特定位置</a:t>
            </a:r>
            <a:r>
              <a:rPr lang="en-US" altLang="zh-CN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3.7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点头</a:t>
            </a:r>
            <a:r>
              <a:rPr lang="en-US" altLang="zh-CN" sz="160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3.36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strike="dblStrike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跺脚</a:t>
            </a:r>
            <a:r>
              <a:rPr lang="en-US" altLang="zh-CN" sz="1600" strike="dblStrike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2.9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strike="dblStrike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摇晃</a:t>
            </a:r>
            <a:r>
              <a:rPr lang="en-US" altLang="zh-CN" sz="1600" strike="dblStrike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2.65</a:t>
            </a:r>
          </a:p>
        </p:txBody>
      </p:sp>
      <p:sp>
        <p:nvSpPr>
          <p:cNvPr id="48" name="文本框 47"/>
          <p:cNvSpPr txBox="1"/>
          <p:nvPr>
            <p:custDataLst>
              <p:tags r:id="rId15"/>
            </p:custDataLst>
          </p:nvPr>
        </p:nvSpPr>
        <p:spPr>
          <a:xfrm>
            <a:off x="4845050" y="4197350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肢体语言</a:t>
            </a:r>
          </a:p>
        </p:txBody>
      </p:sp>
      <p:sp>
        <p:nvSpPr>
          <p:cNvPr id="49" name="椭圆 48"/>
          <p:cNvSpPr/>
          <p:nvPr>
            <p:custDataLst>
              <p:tags r:id="rId16"/>
            </p:custDataLst>
          </p:nvPr>
        </p:nvSpPr>
        <p:spPr>
          <a:xfrm>
            <a:off x="4418330" y="4210685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2" name="文本框 51"/>
          <p:cNvSpPr txBox="1"/>
          <p:nvPr>
            <p:custDataLst>
              <p:tags r:id="rId17"/>
            </p:custDataLst>
          </p:nvPr>
        </p:nvSpPr>
        <p:spPr>
          <a:xfrm>
            <a:off x="8651875" y="4537710"/>
            <a:ext cx="2928620" cy="168331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向设备抓取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投掷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3.9</a:t>
            </a:r>
            <a:endParaRPr lang="en-US" altLang="zh-CN" sz="1600" b="1" dirty="0">
              <a:solidFill>
                <a:schemeClr val="dk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指向设备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3.82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挥手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3.8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拍手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3.6</a:t>
            </a:r>
          </a:p>
          <a:p>
            <a:pPr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打响指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	3.25</a:t>
            </a:r>
          </a:p>
        </p:txBody>
      </p:sp>
      <p:sp>
        <p:nvSpPr>
          <p:cNvPr id="53" name="文本框 52"/>
          <p:cNvSpPr txBox="1"/>
          <p:nvPr>
            <p:custDataLst>
              <p:tags r:id="rId18"/>
            </p:custDataLst>
          </p:nvPr>
        </p:nvSpPr>
        <p:spPr>
          <a:xfrm>
            <a:off x="8651875" y="4197350"/>
            <a:ext cx="2928620" cy="311769"/>
          </a:xfrm>
          <a:prstGeom prst="rect">
            <a:avLst/>
          </a:prstGeom>
          <a:noFill/>
        </p:spPr>
        <p:txBody>
          <a:bodyPr wrap="square" tIns="0" bIns="0" rtlCol="0">
            <a:normAutofit fontScale="97500"/>
          </a:bodyPr>
          <a:lstStyle/>
          <a:p>
            <a:pPr algn="l"/>
            <a:r>
              <a:rPr lang="zh-CN" altLang="en-US" sz="20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手势动作</a:t>
            </a:r>
          </a:p>
        </p:txBody>
      </p:sp>
      <p:sp>
        <p:nvSpPr>
          <p:cNvPr id="54" name="椭圆 53"/>
          <p:cNvSpPr/>
          <p:nvPr>
            <p:custDataLst>
              <p:tags r:id="rId19"/>
            </p:custDataLst>
          </p:nvPr>
        </p:nvSpPr>
        <p:spPr>
          <a:xfrm>
            <a:off x="8225155" y="4210685"/>
            <a:ext cx="3429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71" name="直接连接符 70"/>
          <p:cNvCxnSpPr/>
          <p:nvPr>
            <p:custDataLst>
              <p:tags r:id="rId20"/>
            </p:custDataLst>
          </p:nvPr>
        </p:nvCxnSpPr>
        <p:spPr>
          <a:xfrm>
            <a:off x="7948030" y="1786855"/>
            <a:ext cx="0" cy="4393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1"/>
            </p:custDataLst>
          </p:nvPr>
        </p:nvCxnSpPr>
        <p:spPr>
          <a:xfrm>
            <a:off x="4290430" y="1786855"/>
            <a:ext cx="0" cy="4393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22"/>
            </p:custDataLst>
          </p:nvPr>
        </p:nvCxnSpPr>
        <p:spPr>
          <a:xfrm>
            <a:off x="791580" y="3928075"/>
            <a:ext cx="10610850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23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了解用户偏好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08462" y="608462"/>
            <a:ext cx="11224857" cy="706761"/>
          </a:xfrm>
          <a:prstGeom prst="rect">
            <a:avLst/>
          </a:prstGeom>
        </p:spPr>
        <p:txBody>
          <a:bodyPr vert="horz" wrap="square" lIns="91440" tIns="45720" rIns="91440" bIns="45720" rtlCol="0" anchor="ctr" anchorCtr="0"/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+mn-ea"/>
              </a:rPr>
              <a:t>场景设计与开发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08462" y="1491119"/>
            <a:ext cx="10970221" cy="4758728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熟悉平台和头戴设备，完成环境配置和设备连接，可以将场景导入</a:t>
            </a: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Quest</a:t>
            </a: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中。</a:t>
            </a:r>
          </a:p>
          <a:p>
            <a:pPr lv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在示例场景的基础上，初步设计实验所需的场景。</a:t>
            </a:r>
          </a:p>
          <a:p>
            <a:pPr lv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阅读示例代码，尝试理解项目的构成和事件触发方式。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8B6BA0-DB52-704A-8AB6-32DC0EDB3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60" y="3406394"/>
            <a:ext cx="5344741" cy="3116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904E9A-C9A3-794A-9057-D3499BE1F0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94" r="12736"/>
          <a:stretch/>
        </p:blipFill>
        <p:spPr>
          <a:xfrm>
            <a:off x="8209502" y="2230734"/>
            <a:ext cx="2596540" cy="42924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5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5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56_1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7"/>
  <p:tag name="KSO_WM_UNIT_DEC_AREA_ID" val="a7f7c5859e7149aca7c7aa65d12e527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4095c8d5f1c436ab37c513b24695df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ba3e6e70a6654498ba8fd6a7032de9a7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6fbb4073c83c4504abf11ecb99aede78"/>
  <p:tag name="KSO_WM_UNIT_TEXT_FILL_FORE_SCHEMECOLOR_INDEX_BRIGHTNESS" val="0.15"/>
  <p:tag name="KSO_WM_UNIT_TEXT_FILL_FORE_SCHEMECOLOR_INDEX" val="13"/>
  <p:tag name="KSO_WM_UNIT_TEXT_FILL_TYPE" val="1"/>
  <p:tag name="KSO_WM_TEMPLATE_ASSEMBLE_XID" val="5f9bb3ae93dfd1a6a2343eba"/>
  <p:tag name="KSO_WM_TEMPLATE_ASSEMBLE_GROUPID" val="5f9b6b53623d22db5a11f4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56_1*b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e8bddeb25f594f09af6e62ca81db5d9c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6fbb4073c83c4504abf11ecb99aede78"/>
  <p:tag name="KSO_WM_UNIT_TEXT_FILL_FORE_SCHEMECOLOR_INDEX_BRIGHTNESS" val="0.35"/>
  <p:tag name="KSO_WM_UNIT_TEXT_FILL_FORE_SCHEMECOLOR_INDEX" val="13"/>
  <p:tag name="KSO_WM_UNIT_TEXT_FILL_TYPE" val="1"/>
  <p:tag name="KSO_WM_TEMPLATE_ASSEMBLE_XID" val="5f9bb3ae93dfd1a6a2343eba"/>
  <p:tag name="KSO_WM_TEMPLATE_ASSEMBLE_GROUPID" val="5f9b6b53623d22db5a11f45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2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8"/>
  <p:tag name="KSO_WM_UNIT_DEC_AREA_ID" val="8defdd64860743658ce247491ff23eeb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dab25bf9923847b59e1582850cfdf9ec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1b36a098a245482fa128445cd7b25f9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56db0a5597a4cbca6b7801c74a585c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4b41ef9a12344684816c0e951289065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49fe9e4ae0418ab1842093a46296c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e6a60d666f4b4e1bb66923aff3a9285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d0548ebe3a4544967165b94793275f"/>
  <p:tag name="KSO_WM_UNIT_TEXT_FILL_FORE_SCHEMECOLOR_INDEX_BRIGHTNESS" val="0.15"/>
  <p:tag name="KSO_WM_UNIT_TEXT_FILL_FORE_SCHEMECOLOR_INDEX" val="13"/>
  <p:tag name="KSO_WM_UNIT_TEXT_FILL_TYPE" val="1"/>
  <p:tag name="KSO_WM_TEMPLATE_ASSEMBLE_XID" val="5f9bb3ae93dfd1a6a2343eb5"/>
  <p:tag name="KSO_WM_TEMPLATE_ASSEMBLE_GROUPID" val="5f9b6b53623d22db5a11f45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56_1*b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8705645b6be144f08bb9d13b2619ee79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9d0548ebe3a4544967165b94793275f"/>
  <p:tag name="KSO_WM_UNIT_TEXT_FILL_FORE_SCHEMECOLOR_INDEX_BRIGHTNESS" val="0.35"/>
  <p:tag name="KSO_WM_UNIT_TEXT_FILL_FORE_SCHEMECOLOR_INDEX" val="13"/>
  <p:tag name="KSO_WM_UNIT_TEXT_FILL_TYPE" val="1"/>
  <p:tag name="KSO_WM_TEMPLATE_ASSEMBLE_XID" val="5f9bb3ae93dfd1a6a2343eb5"/>
  <p:tag name="KSO_WM_TEMPLATE_ASSEMBLE_GROUPID" val="5f9b6b53623d22db5a11f45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2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8"/>
  <p:tag name="KSO_WM_UNIT_DEC_AREA_ID" val="74a4cd1c31a1435a9b4116269c286ac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60ea9ddf60a141da9fa6753dc9dfd36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ef53af2acae24ba3846dde52ab9570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ca5cd08019b44e3b43004d1f578694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56_1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7"/>
  <p:tag name="KSO_WM_UNIT_DEC_AREA_ID" val="a7f7c5859e7149aca7c7aa65d12e527c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4095c8d5f1c436ab37c513b24695df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56_1*b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e07b69a7b1a4e9fb8af20b0866f3d10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179a370a50384693b027e59a15460764"/>
  <p:tag name="KSO_WM_UNIT_TEXT_FILL_FORE_SCHEMECOLOR_INDEX_BRIGHTNESS" val="0.35"/>
  <p:tag name="KSO_WM_UNIT_TEXT_FILL_FORE_SCHEMECOLOR_INDEX" val="13"/>
  <p:tag name="KSO_WM_UNIT_TEXT_FILL_TYPE" val="1"/>
  <p:tag name="KSO_WM_TEMPLATE_ASSEMBLE_XID" val="5f9bb3ae93dfd1a6a2343ed1"/>
  <p:tag name="KSO_WM_TEMPLATE_ASSEMBLE_GROUPID" val="5f9b6b53623d22db5a11f45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1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谢谢聆听"/>
  <p:tag name="KSO_WM_UNIT_DEFAULT_FONT" val="60;74;4"/>
  <p:tag name="KSO_WM_UNIT_BLOCK" val="0"/>
  <p:tag name="KSO_WM_UNIT_DEC_AREA_ID" val="54a6fabcb4b440bbbf785c387d5ffb60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179a370a50384693b027e59a15460764"/>
  <p:tag name="KSO_WM_UNIT_TEXT_FILL_FORE_SCHEMECOLOR_INDEX_BRIGHTNESS" val="0.15"/>
  <p:tag name="KSO_WM_UNIT_TEXT_FILL_FORE_SCHEMECOLOR_INDEX" val="13"/>
  <p:tag name="KSO_WM_UNIT_TEXT_FILL_TYPE" val="1"/>
  <p:tag name="KSO_WM_TEMPLATE_ASSEMBLE_XID" val="5f9bb3ae93dfd1a6a2343ed1"/>
  <p:tag name="KSO_WM_TEMPLATE_ASSEMBLE_GROUPID" val="5f9b6b53623d22db5a11f45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94dd59186b4344918f7a44bb7f6f9c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bc854036cc498a81f2e80bc44a6cfb"/>
  <p:tag name="KSO_WM_SLIDE_BACKGROUND_TYPE" val="genera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3af6e82e27a400fa1ac8b8ff57fa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dae75e6c9fd4636b9fce402db6e8d5a"/>
  <p:tag name="KSO_WM_SLIDE_BACKGROUND_TYPE" val="genera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56_5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b"/>
  <p:tag name="KSO_WM_UNIT_DEC_AREA_ID" val="6b3c5cf93ab74c989de35683f306d43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f33cacea90e498ca3d6adca539bcf4f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492834d6ce5844c4888f0b0cf08ee0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075405d235433bae47a086f01f4661"/>
  <p:tag name="KSO_WM_SLIDE_BACKGROUND_TYPE" val="fram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090064842d04f2baba3739f4b2c4f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c33e118c9b34b6da906c8bbb151477d"/>
  <p:tag name="KSO_WM_SLIDE_BACKGROUND_TYPE" val="fram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56_5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b"/>
  <p:tag name="KSO_WM_UNIT_DEC_AREA_ID" val="d2219fef152a4166a338a95948c1fbb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45dea0822d4f20a7c695d8be0d1e1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309bc36d50e34a8d96e21dd79daad8e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d6f57fcf03e4d40b2a3d51f55a215a1"/>
  <p:tag name="KSO_WM_SLIDE_BACKGROUND_TYPE" val="leftRigh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ced5566f78dd4c078e6d690d2a99c8d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61c4ba479f4e6eaa3a657552335632"/>
  <p:tag name="KSO_WM_SLIDE_BACKGROUND_TYPE" val="leftRigh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56_5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b"/>
  <p:tag name="KSO_WM_UNIT_DEC_AREA_ID" val="a15b1b23adb042328ddac33d956ea2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8fd5b2b1e6f480884f22c1085ca10cb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d1fc70492cdd4a1686c95dfe17b42a3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bdb78dda96446deb5c4fc8ec436c75e"/>
  <p:tag name="KSO_WM_SLIDE_BACKGROUND_TYPE" val="topBotto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16a08eadcdd84404b78b031d7af0eb3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760570a06c044cfba8660511e3ad246"/>
  <p:tag name="KSO_WM_SLIDE_BACKGROUND_TYPE" val="topBotto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56_5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b"/>
  <p:tag name="KSO_WM_UNIT_DEC_AREA_ID" val="77d8c45be6ed4263ab808adc4cf305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fe65c251f2499bb1adfd3f186914e4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3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9"/>
  <p:tag name="KSO_WM_UNIT_DEC_AREA_ID" val="32c3e86a219248849ff3c529d90693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968c6d607e94149af0258c9d8e0b105"/>
  <p:tag name="KSO_WM_SLIDE_BACKGROUND_TYPE" val="bel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56_4*i*1"/>
  <p:tag name="KSO_WM_TEMPLATE_CATEGORY" val="chip"/>
  <p:tag name="KSO_WM_TEMPLATE_INDEX" val="20204456"/>
  <p:tag name="KSO_WM_UNIT_LAYERLEVEL" val="1"/>
  <p:tag name="KSO_WM_TAG_VERSION" val="1.0"/>
  <p:tag name="KSO_WM_BEAUTIFY_FLAG" val="#wm#"/>
  <p:tag name="KSO_WM_CHIP_GROUPID" val="5f9b6b53623d22db5a11f456"/>
  <p:tag name="KSO_WM_CHIP_XID" val="5f9b6b53623d22db5a11f45a"/>
  <p:tag name="KSO_WM_UNIT_DEC_AREA_ID" val="7f89a2de00f44576957c8258511623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ca855ee3f3545c2873396d0fd21df94"/>
  <p:tag name="KSO_WM_SLIDE_BACKGROUND_TYPE" val="bel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5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56"/>
  <p:tag name="KSO_WM_SLIDE_LAYOUT" val="a_b_e"/>
  <p:tag name="KSO_WM_SLIDE_LAYOUT_CNT" val="1_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56_7*e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Part  0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7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56_7*b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"/>
  <p:tag name="KSO_WM_UNIT_ISNUMDGMTITLE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ID" val="custom20204456_1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6"/>
  <p:tag name="KSO_WM_SLIDE_INDEX" val="13"/>
  <p:tag name="KSO_WM_SLIDE_SIZE" val="863.542*353.544"/>
  <p:tag name="KSO_WM_SLIDE_POSITION" val="48.3083*136.3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456"/>
  <p:tag name="KSO_WM_SLIDE_LAYOUT" val="a_l"/>
  <p:tag name="KSO_WM_SLIDE_LAYOUT_CNT" val="1_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456_13*l_h_f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456_13*l_h_a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456_13*l_h_i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04456_13*l_h_f*1_3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04456_13*l_h_a*1_3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04456_13*l_h_i*1_3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204456_13*l_h_f*1_4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204456_13*l_h_a*1_4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204456_13*l_h_i*1_4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456_13*l_h_f*1_2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456_13*l_h_a*1_2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04456_13*l_h_i*1_2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5_1"/>
  <p:tag name="KSO_WM_UNIT_ID" val="custom20204456_13*l_h_f*1_5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5_1"/>
  <p:tag name="KSO_WM_UNIT_ID" val="custom20204456_13*l_h_a*1_5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5_1"/>
  <p:tag name="KSO_WM_UNIT_ID" val="custom20204456_13*l_h_i*1_5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6_1"/>
  <p:tag name="KSO_WM_UNIT_ID" val="custom20204456_13*l_h_f*1_6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点击此处添加正文，为了演示发布的良好效果，请您尽可能提炼思想的精髓，然后简单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6_1"/>
  <p:tag name="KSO_WM_UNIT_ID" val="custom20204456_13*l_h_a*1_6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_LAYOUT_DIAGRAM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6_1"/>
  <p:tag name="KSO_WM_UNIT_ID" val="custom20204456_13*l_h_i*1_6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z"/>
  <p:tag name="KSO_WM_UNIT_INDEX" val="1_1"/>
  <p:tag name="KSO_WM_UNIT_ID" val="custom20204456_13*l_z*1_1"/>
  <p:tag name="KSO_WM_TEMPLATE_CATEGORY" val="custom"/>
  <p:tag name="KSO_WM_TEMPLATE_INDEX" val="20204456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z"/>
  <p:tag name="KSO_WM_UNIT_INDEX" val="1_2"/>
  <p:tag name="KSO_WM_UNIT_ID" val="custom20204456_13*l_z*1_2"/>
  <p:tag name="KSO_WM_TEMPLATE_CATEGORY" val="custom"/>
  <p:tag name="KSO_WM_TEMPLATE_INDEX" val="20204456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z"/>
  <p:tag name="KSO_WM_UNIT_INDEX" val="1_3"/>
  <p:tag name="KSO_WM_UNIT_ID" val="custom20204456_13*l_z*1_3"/>
  <p:tag name="KSO_WM_TEMPLATE_CATEGORY" val="custom"/>
  <p:tag name="KSO_WM_TEMPLATE_INDEX" val="20204456"/>
  <p:tag name="KSO_WM_UNIT_LAYERLEVEL" val="1_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456_13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56"/>
  <p:tag name="KSO_WM_SLIDE_ID" val="custom20204456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83*444"/>
  <p:tag name="KSO_WM_SLIDE_POSITION" val="47*47"/>
  <p:tag name="KSO_WM_TAG_VERSION" val="1.0"/>
  <p:tag name="KSO_WM_SLIDE_LAYOUT" val="a_f"/>
  <p:tag name="KSO_WM_SLIDE_LAYOUT_CNT" val="1_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56_8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NOCLEAR" val="0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456_8*f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TEXT_FILL_FORE_SCHEMECOLOR_INDEX_BRIGHTNESS" val="0.35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9、24、25、26、29、33、37、40、41、4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EDEF"/>
      </a:dk2>
      <a:lt2>
        <a:srgbClr val="FCFCFD"/>
      </a:lt2>
      <a:accent1>
        <a:srgbClr val="5E7593"/>
      </a:accent1>
      <a:accent2>
        <a:srgbClr val="4C7983"/>
      </a:accent2>
      <a:accent3>
        <a:srgbClr val="527968"/>
      </a:accent3>
      <a:accent4>
        <a:srgbClr val="697253"/>
      </a:accent4>
      <a:accent5>
        <a:srgbClr val="846850"/>
      </a:accent5>
      <a:accent6>
        <a:srgbClr val="93615D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EEEFF1"/>
      </a:dk2>
      <a:lt2>
        <a:srgbClr val="FFFFFF"/>
      </a:lt2>
      <a:accent1>
        <a:srgbClr val="455B78"/>
      </a:accent1>
      <a:accent2>
        <a:srgbClr val="355F68"/>
      </a:accent2>
      <a:accent3>
        <a:srgbClr val="395E4E"/>
      </a:accent3>
      <a:accent4>
        <a:srgbClr val="4E573B"/>
      </a:accent4>
      <a:accent5>
        <a:srgbClr val="684E37"/>
      </a:accent5>
      <a:accent6>
        <a:srgbClr val="77474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226</Words>
  <Application>Microsoft Macintosh PowerPoint</Application>
  <PresentationFormat>宽屏</PresentationFormat>
  <Paragraphs>39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汉仪旗黑-85S</vt:lpstr>
      <vt:lpstr>微软雅黑</vt:lpstr>
      <vt:lpstr>Arial</vt:lpstr>
      <vt:lpstr>1_Office 主题​​</vt:lpstr>
      <vt:lpstr>2_Office 主题​​</vt:lpstr>
      <vt:lpstr>智能家居场景下的设备切换的触发机制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智能家居场景下的设备切换的触发机制</dc:title>
  <dc:creator/>
  <cp:lastModifiedBy>Microsoft Office User</cp:lastModifiedBy>
  <cp:revision>37</cp:revision>
  <dcterms:created xsi:type="dcterms:W3CDTF">2019-06-19T02:08:00Z</dcterms:created>
  <dcterms:modified xsi:type="dcterms:W3CDTF">2020-11-24T08:16:04Z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